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0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7C57E-0A3A-4F21-A044-6853B8E80B2D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D98FA-89DA-40D6-AB70-60C6B5CB18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07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18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26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6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5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50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5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7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34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4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36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13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16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6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30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2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06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2E91CD-728E-B54B-9E55-5B49A91B8B68}" type="datetimeFigureOut">
              <a:rPr lang="nl-NL" smtClean="0"/>
              <a:t>27-11-2022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42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8" y="1576552"/>
            <a:ext cx="6815669" cy="2711667"/>
          </a:xfrm>
        </p:spPr>
        <p:txBody>
          <a:bodyPr/>
          <a:lstStyle/>
          <a:p>
            <a:r>
              <a:rPr lang="nl-NL" b="1" dirty="0"/>
              <a:t>3.3  CRISIS EN POLITIEK IN NEDERLAND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92398" y="4288220"/>
            <a:ext cx="6815669" cy="1324303"/>
          </a:xfrm>
        </p:spPr>
        <p:txBody>
          <a:bodyPr>
            <a:normAutofit/>
          </a:bodyPr>
          <a:lstStyle/>
          <a:p>
            <a:r>
              <a:rPr lang="nl-NL" dirty="0"/>
              <a:t>HOOFDSTUK 3</a:t>
            </a:r>
          </a:p>
          <a:p>
            <a:r>
              <a:rPr lang="nl-NL" dirty="0"/>
              <a:t>Het Interbellum 1918 - 1939</a:t>
            </a:r>
          </a:p>
        </p:txBody>
      </p:sp>
    </p:spTree>
    <p:extLst>
      <p:ext uri="{BB962C8B-B14F-4D97-AF65-F5344CB8AC3E}">
        <p14:creationId xmlns:p14="http://schemas.microsoft.com/office/powerpoint/2010/main" val="194232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674122"/>
            <a:ext cx="9601196" cy="1164204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ECONOMISCHE CRISIS IN NL</a:t>
            </a:r>
            <a:br>
              <a:rPr lang="nl-NL" b="1" dirty="0"/>
            </a:br>
            <a:r>
              <a:rPr lang="nl-NL" b="1" dirty="0"/>
              <a:t>1930 - 1936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7220" y="1965434"/>
            <a:ext cx="11444779" cy="4892565"/>
          </a:xfrm>
        </p:spPr>
        <p:txBody>
          <a:bodyPr>
            <a:normAutofit/>
          </a:bodyPr>
          <a:lstStyle/>
          <a:p>
            <a:endParaRPr lang="nl-NL" sz="2000" dirty="0"/>
          </a:p>
          <a:p>
            <a:r>
              <a:rPr lang="nl-NL" sz="1800" b="1" dirty="0"/>
              <a:t>Crisistijd </a:t>
            </a:r>
            <a:r>
              <a:rPr lang="nl-NL" sz="1800" dirty="0"/>
              <a:t>is gevolg van Beurskrach in New York in 1929</a:t>
            </a:r>
          </a:p>
          <a:p>
            <a:r>
              <a:rPr lang="nl-NL" sz="2000" dirty="0"/>
              <a:t>In 1930 zijn de gevolgen zichtbaar in NL:</a:t>
            </a:r>
          </a:p>
          <a:p>
            <a:r>
              <a:rPr lang="nl-NL" sz="2000" dirty="0"/>
              <a:t>Industriële productie daalt met meer dan 50%</a:t>
            </a:r>
          </a:p>
          <a:p>
            <a:r>
              <a:rPr lang="nl-NL" sz="2000" b="1" dirty="0"/>
              <a:t>Werkloosheid tijgt van bijna 0 naar 250.000 				                   werklozen</a:t>
            </a:r>
          </a:p>
          <a:p>
            <a:endParaRPr lang="nl-NL" sz="2000" dirty="0"/>
          </a:p>
          <a:p>
            <a:r>
              <a:rPr lang="nl-NL" sz="2000" dirty="0"/>
              <a:t>Gevolgen zijn armoede en ellende:</a:t>
            </a:r>
          </a:p>
          <a:p>
            <a:r>
              <a:rPr lang="nl-NL" sz="2000" dirty="0"/>
              <a:t>Uitkeringen zijn net genoeg om te overleven, mensen zouden ander lui worden</a:t>
            </a:r>
          </a:p>
          <a:p>
            <a:r>
              <a:rPr lang="nl-NL" sz="2000" b="1" dirty="0"/>
              <a:t>Werklozen moeten 2x per dag stempelen om zwartwerken te voorkomen</a:t>
            </a:r>
          </a:p>
          <a:p>
            <a:r>
              <a:rPr lang="nl-NL" sz="2000" dirty="0"/>
              <a:t>Boeren vernietigen delen van de oogst, omdat prijzen veel te laag waren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2080073"/>
            <a:ext cx="4386754" cy="2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2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199"/>
            <a:ext cx="12192000" cy="1518745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ANTWOORDEN VAN DE REGERING COLIJN OP DE CRISIS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66925"/>
            <a:ext cx="12192000" cy="4791074"/>
          </a:xfrm>
        </p:spPr>
        <p:txBody>
          <a:bodyPr>
            <a:normAutofit/>
          </a:bodyPr>
          <a:lstStyle/>
          <a:p>
            <a:pPr lvl="2"/>
            <a:endParaRPr lang="nl-NL" sz="2000" dirty="0"/>
          </a:p>
          <a:p>
            <a:pPr marL="914400" lvl="2" indent="0">
              <a:buNone/>
            </a:pPr>
            <a:r>
              <a:rPr lang="nl-NL" sz="2000" b="1" dirty="0"/>
              <a:t>Colijn van de ARP </a:t>
            </a:r>
            <a:r>
              <a:rPr lang="nl-NL" sz="2000" dirty="0"/>
              <a:t>was minister-president</a:t>
            </a:r>
          </a:p>
          <a:p>
            <a:pPr marL="914400" lvl="2" indent="0">
              <a:buNone/>
            </a:pPr>
            <a:r>
              <a:rPr lang="nl-NL" sz="2000" dirty="0"/>
              <a:t>Colijn voert een </a:t>
            </a:r>
            <a:r>
              <a:rPr lang="nl-NL" sz="2000" b="1" dirty="0"/>
              <a:t>aanpassingspolitiek</a:t>
            </a:r>
            <a:r>
              <a:rPr lang="nl-NL" sz="2000" dirty="0"/>
              <a:t>:</a:t>
            </a:r>
          </a:p>
          <a:p>
            <a:pPr lvl="2"/>
            <a:r>
              <a:rPr lang="nl-NL" sz="2000" b="1" dirty="0"/>
              <a:t>De staat past de uitgaven aan aan de verminderde belastinginkomsten door</a:t>
            </a:r>
            <a:r>
              <a:rPr lang="nl-NL" sz="2000" dirty="0"/>
              <a:t>:</a:t>
            </a:r>
          </a:p>
          <a:p>
            <a:pPr lvl="2"/>
            <a:r>
              <a:rPr lang="nl-NL" sz="2000" dirty="0"/>
              <a:t>Uitkeringen van werklozen te verlagen</a:t>
            </a:r>
          </a:p>
          <a:p>
            <a:pPr lvl="2"/>
            <a:r>
              <a:rPr lang="nl-NL" sz="2000" dirty="0"/>
              <a:t>Salarissen van ambtenaren te verlagen</a:t>
            </a:r>
          </a:p>
          <a:p>
            <a:pPr lvl="2"/>
            <a:r>
              <a:rPr lang="nl-NL" sz="2000" dirty="0"/>
              <a:t>Aanpassingspolitiek werkt niet:</a:t>
            </a:r>
          </a:p>
          <a:p>
            <a:pPr lvl="2"/>
            <a:r>
              <a:rPr lang="nl-NL" sz="2000" dirty="0"/>
              <a:t>1936  500.000 werklozen</a:t>
            </a:r>
          </a:p>
          <a:p>
            <a:pPr lvl="1"/>
            <a:r>
              <a:rPr lang="nl-NL" dirty="0"/>
              <a:t>Werklozen kunnen iets verdienen in de </a:t>
            </a:r>
            <a:r>
              <a:rPr lang="nl-NL" b="1" dirty="0"/>
              <a:t>werkverschaffingsprojecten</a:t>
            </a:r>
            <a:r>
              <a:rPr lang="nl-NL" dirty="0"/>
              <a:t>  van de overheid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04" y="1585913"/>
            <a:ext cx="2536355" cy="42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8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41131"/>
            <a:ext cx="12192000" cy="1511519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DE NSB 1</a:t>
            </a:r>
            <a:br>
              <a:rPr lang="nl-NL" b="1" dirty="0"/>
            </a:br>
            <a:r>
              <a:rPr lang="nl-NL" b="1" dirty="0"/>
              <a:t>Nationaal Socialistische Beweging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52319"/>
            <a:ext cx="12192000" cy="4729481"/>
          </a:xfrm>
        </p:spPr>
        <p:txBody>
          <a:bodyPr>
            <a:normAutofit/>
          </a:bodyPr>
          <a:lstStyle/>
          <a:p>
            <a:pPr lvl="2"/>
            <a:endParaRPr lang="nl-NL" sz="2000" b="1" dirty="0"/>
          </a:p>
          <a:p>
            <a:pPr lvl="2"/>
            <a:endParaRPr lang="nl-NL" sz="2000" b="1" dirty="0"/>
          </a:p>
          <a:p>
            <a:pPr lvl="2"/>
            <a:r>
              <a:rPr lang="nl-NL" sz="2000" b="1" dirty="0"/>
              <a:t>In heel Europa ontstaan door de crisis extreemrechtse partijen</a:t>
            </a:r>
          </a:p>
          <a:p>
            <a:pPr lvl="2"/>
            <a:r>
              <a:rPr lang="nl-NL" sz="2000" b="1" dirty="0"/>
              <a:t>Dit kan een gevaar voor de democratie in een land zijn</a:t>
            </a:r>
          </a:p>
          <a:p>
            <a:pPr lvl="2"/>
            <a:r>
              <a:rPr lang="nl-NL" sz="2000" b="1" dirty="0"/>
              <a:t>In Nederland ontstaat de NSB </a:t>
            </a:r>
            <a:r>
              <a:rPr lang="nl-NL" sz="2000" dirty="0"/>
              <a:t>= Nationaal Socialistische Beweging </a:t>
            </a:r>
          </a:p>
          <a:p>
            <a:pPr lvl="2"/>
            <a:r>
              <a:rPr lang="nl-NL" sz="2000" b="1" dirty="0"/>
              <a:t>NSB is geïnspireerd door Duitse </a:t>
            </a:r>
            <a:r>
              <a:rPr lang="nl-NL" sz="2000" b="1" dirty="0" err="1"/>
              <a:t>Nazi-partij</a:t>
            </a:r>
            <a:endParaRPr lang="nl-NL" sz="2000" b="1" dirty="0"/>
          </a:p>
          <a:p>
            <a:pPr lvl="2"/>
            <a:r>
              <a:rPr lang="nl-NL" sz="2000" dirty="0"/>
              <a:t>De leider is </a:t>
            </a:r>
            <a:r>
              <a:rPr lang="nl-NL" sz="2000" b="1" dirty="0"/>
              <a:t>Anton Mussert</a:t>
            </a:r>
            <a:r>
              <a:rPr lang="nl-NL" sz="2000" dirty="0"/>
              <a:t>; aanspreektitel= leider</a:t>
            </a:r>
          </a:p>
          <a:p>
            <a:pPr lvl="2"/>
            <a:r>
              <a:rPr lang="nl-NL" sz="2000" dirty="0"/>
              <a:t>Hij was voor een ‘krachtige deskundige leiding’</a:t>
            </a:r>
          </a:p>
          <a:p>
            <a:pPr lvl="2"/>
            <a:r>
              <a:rPr lang="nl-NL" sz="2000" b="1" dirty="0"/>
              <a:t>De WA, de Weerbaarheidsafdeling</a:t>
            </a:r>
            <a:r>
              <a:rPr lang="nl-NL" sz="2000" dirty="0"/>
              <a:t>, was de knokploeg van de NSB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98" y="2420462"/>
            <a:ext cx="2757652" cy="37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2790A-E8CB-70B4-A9C8-D240F632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9761"/>
            <a:ext cx="9601196" cy="129032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DE NSB 2</a:t>
            </a:r>
            <a:br>
              <a:rPr lang="nl-NL" b="1" dirty="0"/>
            </a:br>
            <a:r>
              <a:rPr lang="nl-NL" b="1" dirty="0"/>
              <a:t>Nationaal Socialistische Beweging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B7982A-C4A2-53A7-5474-26407CF9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02560"/>
            <a:ext cx="10696575" cy="3535680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nl-NL" sz="2200" b="1" dirty="0"/>
              <a:t>NSB wordt nooit groot door:</a:t>
            </a:r>
          </a:p>
          <a:p>
            <a:pPr lvl="2"/>
            <a:r>
              <a:rPr lang="nl-NL" sz="2200" b="1" dirty="0"/>
              <a:t>Colijn, die al als een krachtige leider werd gezien</a:t>
            </a:r>
          </a:p>
          <a:p>
            <a:pPr lvl="2"/>
            <a:r>
              <a:rPr lang="nl-NL" sz="2200" b="1" dirty="0"/>
              <a:t>De Verzuiling; mensen in NL</a:t>
            </a:r>
          </a:p>
          <a:p>
            <a:pPr marL="914400" lvl="2" indent="0">
              <a:buNone/>
            </a:pPr>
            <a:r>
              <a:rPr lang="nl-NL" sz="2200" b="1" dirty="0"/>
              <a:t>     bleven de partij van hun zuil trouw</a:t>
            </a:r>
          </a:p>
          <a:p>
            <a:pPr lvl="2"/>
            <a:r>
              <a:rPr lang="nl-NL" sz="2200" b="1" dirty="0"/>
              <a:t>Bevolking is het niet eens met zijn ideeën </a:t>
            </a:r>
          </a:p>
          <a:p>
            <a:pPr lvl="2"/>
            <a:endParaRPr lang="nl-NL" sz="2200" b="1" dirty="0"/>
          </a:p>
          <a:p>
            <a:pPr lvl="2"/>
            <a:endParaRPr lang="nl-NL" sz="2200" b="1" dirty="0"/>
          </a:p>
          <a:p>
            <a:pPr lvl="2"/>
            <a:endParaRPr lang="nl-NL" sz="2200" b="1" dirty="0"/>
          </a:p>
          <a:p>
            <a:r>
              <a:rPr lang="nl-NL" sz="2200" dirty="0"/>
              <a:t>		Ook extreemlinks, de communisten van de CPN, bleven in NL klein				</a:t>
            </a:r>
            <a:r>
              <a:rPr lang="nl-NL" sz="1700" dirty="0"/>
              <a:t>Anton Mussert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57EC2A-5604-9083-0E02-B5C6442C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1" y="2437531"/>
            <a:ext cx="3879850" cy="31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5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88579"/>
            <a:ext cx="10515600" cy="1278321"/>
          </a:xfrm>
        </p:spPr>
        <p:txBody>
          <a:bodyPr/>
          <a:lstStyle/>
          <a:p>
            <a:pPr algn="ctr"/>
            <a:r>
              <a:rPr lang="nl-NL" b="1" dirty="0"/>
              <a:t>NL WIL NEUTRAAL BLIJVEN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971675"/>
            <a:ext cx="12192000" cy="4886325"/>
          </a:xfrm>
        </p:spPr>
        <p:txBody>
          <a:bodyPr>
            <a:normAutofit/>
          </a:bodyPr>
          <a:lstStyle/>
          <a:p>
            <a:pPr lvl="2"/>
            <a:r>
              <a:rPr lang="nl-NL" sz="2200" dirty="0"/>
              <a:t>Na de machtsovername in 1933 door Hitler in Duitsland dreigt een nieuwe oorlog</a:t>
            </a:r>
          </a:p>
          <a:p>
            <a:pPr lvl="2"/>
            <a:r>
              <a:rPr lang="nl-NL" sz="2200" b="1" dirty="0"/>
              <a:t>NL wil neutraal blijven zoals in de 1</a:t>
            </a:r>
            <a:r>
              <a:rPr lang="nl-NL" sz="2200" b="1" baseline="30000" dirty="0"/>
              <a:t>e</a:t>
            </a:r>
            <a:r>
              <a:rPr lang="nl-NL" sz="2200" b="1" dirty="0"/>
              <a:t> WO, maar twijfelt of dat zal lukken</a:t>
            </a:r>
          </a:p>
          <a:p>
            <a:pPr lvl="2"/>
            <a:r>
              <a:rPr lang="nl-NL" sz="2200" dirty="0"/>
              <a:t>De legerleiding vraagt Colijn om de defensie te versterken: leger is door </a:t>
            </a:r>
            <a:r>
              <a:rPr lang="nl-NL" sz="2200" dirty="0" err="1"/>
              <a:t>neutraliteits</a:t>
            </a:r>
            <a:r>
              <a:rPr lang="nl-NL" sz="2200" dirty="0"/>
              <a:t> politiek tijdens 1</a:t>
            </a:r>
            <a:r>
              <a:rPr lang="nl-NL" sz="2200" baseline="30000" dirty="0"/>
              <a:t>e</a:t>
            </a:r>
            <a:r>
              <a:rPr lang="nl-NL" sz="2200" dirty="0"/>
              <a:t> Wereldoorlog in een slechte staat</a:t>
            </a:r>
          </a:p>
          <a:p>
            <a:pPr lvl="2"/>
            <a:r>
              <a:rPr lang="nl-NL" sz="2200" dirty="0"/>
              <a:t>Colijn weigert, omdat:</a:t>
            </a:r>
          </a:p>
          <a:p>
            <a:pPr lvl="2"/>
            <a:r>
              <a:rPr lang="nl-NL" sz="2200" dirty="0"/>
              <a:t>Hij Duitsland niet wil provoceren</a:t>
            </a:r>
          </a:p>
          <a:p>
            <a:pPr lvl="2"/>
            <a:r>
              <a:rPr lang="nl-NL" sz="2200" dirty="0"/>
              <a:t>Hij in de crisis zo weinig mogelijk geld wil uitgeven</a:t>
            </a:r>
          </a:p>
          <a:p>
            <a:pPr lvl="1"/>
            <a:r>
              <a:rPr lang="nl-NL" sz="2200" dirty="0"/>
              <a:t>Net voor het uitbreken van de 2</a:t>
            </a:r>
            <a:r>
              <a:rPr lang="nl-NL" sz="2200" baseline="30000" dirty="0"/>
              <a:t>e</a:t>
            </a:r>
            <a:r>
              <a:rPr lang="nl-NL" sz="2200" dirty="0"/>
              <a:t> WO mobiliseert NL 400.000 soldaten en moderniseert leger</a:t>
            </a:r>
          </a:p>
          <a:p>
            <a:pPr lvl="1"/>
            <a:r>
              <a:rPr lang="nl-NL" sz="2200" dirty="0"/>
              <a:t>NL geeft geen gehoor om zich aan te sluiten bij de Geallieerden en handhaaft de neutraliteitspolitiek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8369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405</Words>
  <Application>Microsoft Office PowerPoint</Application>
  <PresentationFormat>Breedbeeld</PresentationFormat>
  <Paragraphs>53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Organisch</vt:lpstr>
      <vt:lpstr>3.3  CRISIS EN POLITIEK IN NEDERLAND</vt:lpstr>
      <vt:lpstr>ECONOMISCHE CRISIS IN NL 1930 - 1936</vt:lpstr>
      <vt:lpstr>ANTWOORDEN VAN DE REGERING COLIJN OP DE CRISIS</vt:lpstr>
      <vt:lpstr>DE NSB 1 Nationaal Socialistische Beweging</vt:lpstr>
      <vt:lpstr>DE NSB 2 Nationaal Socialistische Beweging</vt:lpstr>
      <vt:lpstr>NL WIL NEUTRAAL BLIJVEN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  CRISIS EN POLITIEK IN NEDERLAND</dc:title>
  <dc:creator>Jankees den Otter</dc:creator>
  <cp:lastModifiedBy>Jankees den Otter</cp:lastModifiedBy>
  <cp:revision>1</cp:revision>
  <dcterms:created xsi:type="dcterms:W3CDTF">2022-11-27T08:32:01Z</dcterms:created>
  <dcterms:modified xsi:type="dcterms:W3CDTF">2022-11-27T09:04:38Z</dcterms:modified>
</cp:coreProperties>
</file>